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0080625" cy="5670550"/>
  <p:notesSz cx="7559675" cy="10691813"/>
  <p:defaultTextStyle>
    <a:defPPr>
      <a:defRPr lang="en-US"/>
    </a:defPPr>
    <a:lvl1pPr marL="0" algn="l" defTabSz="756026" rtl="0" eaLnBrk="1" latinLnBrk="0" hangingPunct="1">
      <a:defRPr sz="1488" kern="1200">
        <a:solidFill>
          <a:schemeClr val="tx1"/>
        </a:solidFill>
        <a:latin typeface="+mn-lt"/>
        <a:ea typeface="+mn-ea"/>
        <a:cs typeface="+mn-cs"/>
      </a:defRPr>
    </a:lvl1pPr>
    <a:lvl2pPr marL="378013" algn="l" defTabSz="756026" rtl="0" eaLnBrk="1" latinLnBrk="0" hangingPunct="1">
      <a:defRPr sz="1488" kern="1200">
        <a:solidFill>
          <a:schemeClr val="tx1"/>
        </a:solidFill>
        <a:latin typeface="+mn-lt"/>
        <a:ea typeface="+mn-ea"/>
        <a:cs typeface="+mn-cs"/>
      </a:defRPr>
    </a:lvl2pPr>
    <a:lvl3pPr marL="756026" algn="l" defTabSz="756026" rtl="0" eaLnBrk="1" latinLnBrk="0" hangingPunct="1">
      <a:defRPr sz="1488" kern="1200">
        <a:solidFill>
          <a:schemeClr val="tx1"/>
        </a:solidFill>
        <a:latin typeface="+mn-lt"/>
        <a:ea typeface="+mn-ea"/>
        <a:cs typeface="+mn-cs"/>
      </a:defRPr>
    </a:lvl3pPr>
    <a:lvl4pPr marL="1134039" algn="l" defTabSz="756026" rtl="0" eaLnBrk="1" latinLnBrk="0" hangingPunct="1">
      <a:defRPr sz="1488" kern="1200">
        <a:solidFill>
          <a:schemeClr val="tx1"/>
        </a:solidFill>
        <a:latin typeface="+mn-lt"/>
        <a:ea typeface="+mn-ea"/>
        <a:cs typeface="+mn-cs"/>
      </a:defRPr>
    </a:lvl4pPr>
    <a:lvl5pPr marL="1512052" algn="l" defTabSz="756026" rtl="0" eaLnBrk="1" latinLnBrk="0" hangingPunct="1">
      <a:defRPr sz="1488" kern="1200">
        <a:solidFill>
          <a:schemeClr val="tx1"/>
        </a:solidFill>
        <a:latin typeface="+mn-lt"/>
        <a:ea typeface="+mn-ea"/>
        <a:cs typeface="+mn-cs"/>
      </a:defRPr>
    </a:lvl5pPr>
    <a:lvl6pPr marL="1890065" algn="l" defTabSz="756026" rtl="0" eaLnBrk="1" latinLnBrk="0" hangingPunct="1">
      <a:defRPr sz="1488" kern="1200">
        <a:solidFill>
          <a:schemeClr val="tx1"/>
        </a:solidFill>
        <a:latin typeface="+mn-lt"/>
        <a:ea typeface="+mn-ea"/>
        <a:cs typeface="+mn-cs"/>
      </a:defRPr>
    </a:lvl6pPr>
    <a:lvl7pPr marL="2268078" algn="l" defTabSz="756026" rtl="0" eaLnBrk="1" latinLnBrk="0" hangingPunct="1">
      <a:defRPr sz="1488" kern="1200">
        <a:solidFill>
          <a:schemeClr val="tx1"/>
        </a:solidFill>
        <a:latin typeface="+mn-lt"/>
        <a:ea typeface="+mn-ea"/>
        <a:cs typeface="+mn-cs"/>
      </a:defRPr>
    </a:lvl7pPr>
    <a:lvl8pPr marL="2646091" algn="l" defTabSz="756026" rtl="0" eaLnBrk="1" latinLnBrk="0" hangingPunct="1">
      <a:defRPr sz="1488" kern="1200">
        <a:solidFill>
          <a:schemeClr val="tx1"/>
        </a:solidFill>
        <a:latin typeface="+mn-lt"/>
        <a:ea typeface="+mn-ea"/>
        <a:cs typeface="+mn-cs"/>
      </a:defRPr>
    </a:lvl8pPr>
    <a:lvl9pPr marL="3024104" algn="l" defTabSz="756026" rtl="0" eaLnBrk="1" latinLnBrk="0" hangingPunct="1">
      <a:defRPr sz="148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284A-BE07-3103-801F-A71A68A2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B70DC-C7A8-72F4-26E1-84CD921BC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A17B-D4E6-4775-9BCF-579173782869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23496-87C4-B9F3-3DBD-23997CCE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15AC8-BBF2-250A-1357-349CDF19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F3DD-CB36-4F36-B388-030C55FF59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38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73A01-D085-E4D2-D8E8-C6398F26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94D0-B542-FD6E-CB8B-CE574BFA4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3068F-9D71-F9F3-0F49-32686C267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6A17B-D4E6-4775-9BCF-579173782869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9C0AB-9A77-22DA-36E4-FC87E0BAD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003E6-0677-4ABF-2980-AAD1791DC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1F3DD-CB36-4F36-B388-030C55FF59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81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B4EE68-0575-EA28-40B1-E6247FBC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sz="2800"/>
              <a:t>INTERNSHIP PROGRAM:SOULVIBE.TECH</a:t>
            </a:r>
            <a:br>
              <a:rPr lang="en-GB" sz="2800"/>
            </a:br>
            <a:r>
              <a:rPr lang="en-GB" sz="2800"/>
              <a:t>RELATIONAL DATA ANALYSIS:</a:t>
            </a:r>
            <a:br>
              <a:rPr lang="en-GB" sz="2800"/>
            </a:br>
            <a:r>
              <a:rPr lang="en-GB" sz="2800"/>
              <a:t>INSIGHTS FROM THE COLLEGECOURSES DATASET</a:t>
            </a: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F9FB5-5145-2AA1-52EE-B8F04A3C6D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3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FB756F-C3AC-0C35-45F2-F9811B3E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5C9F9-C9DA-524F-70F5-26795C3F44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D5B913-E6FB-2C66-BD03-6856D3AF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BE83FF-C781-646F-2A1C-666DAA5343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8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20233C-BC83-5CF4-A0EC-9F870B74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61EB0-A85C-4252-010A-BA8F3EC598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6BF508-3844-F5B5-140F-501EECC8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B4064-1DA5-D1DC-3FC5-92049AA25E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DA56C1-4D2A-3CC1-CF87-38A04812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AA69F-0A89-9D7E-9300-6C3700F126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5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A4DFA6-85DA-AA57-428C-8EB66247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BDAEF-29D5-CFDB-86E3-9E72630CA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8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ADD674-B9E8-4687-0880-3E0D537B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6D299-AB9B-1D25-C754-DB269734A7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1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E43BC7-63D0-CD13-AE5B-3461F28B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C3218-34B8-370B-06FE-FB56617F4A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34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5B0698-CEFA-E706-0436-3775C39D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45CFC-65CF-AC51-07F1-AC0E788B76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5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7D737F-220A-A42B-6FFB-77178C5B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C7F94-3830-8E1D-9F7D-C6B1BE7638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0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A8631C-0DA5-163C-D5ED-09B1F477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EBC48-8ABE-58AC-6D85-ADBCC23ADC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DD5A6F-1107-34EE-41D1-55D08FAB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1D46F-7FF4-7723-A110-CE57EAAD6F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1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82A00A-A588-D1D8-F8E8-7795ADCC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FA8D8-679E-BFE8-09AA-6AC07C7BF1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42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06CDB9-FA21-3D29-7B9E-0713A1CE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sz="2200">
                <a:ea typeface="DejaVu Sans" pitchFamily="2"/>
                <a:cs typeface="DejaVu Sans" pitchFamily="2"/>
              </a:rPr>
              <a:t>THANK YOU</a:t>
            </a:r>
            <a:endParaRPr lang="en-US" sz="2200" dirty="0">
              <a:ea typeface="DejaVu Sans" pitchFamily="2"/>
              <a:cs typeface="DejaVu Sans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13735-02F9-C557-B252-C45499DFBA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7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1AF791-0A2D-D984-DEE0-2CC62864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51EE1-4B69-E838-B506-8570B8A50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8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91AB01-F0BB-7DCA-193A-A5B21E5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1AF9B-E59A-842F-992C-1C792DE6CD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8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E754AE-F174-DC9C-8F3F-B7F9AAF3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79FC9-C45A-E497-FEFA-D8535D4CAC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DEC0C4-D078-5739-89F7-208FF98D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CA461-A086-DA06-14C9-C8E9EC1C80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459DAA-A768-A2BF-4FC2-EFBA4F02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B84E4-6ABC-1AAA-7F66-CED8AD1C52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B96A76-985B-C36F-2082-5E74DFD2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C64F6-28F2-9785-5354-C42E51887B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106CE8-89BC-937C-D6E6-64C6B65B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IN">
                <a:ea typeface="DejaVu Sans" pitchFamily="2"/>
                <a:cs typeface="DejaVu Sans" pitchFamily="2"/>
              </a:rPr>
              <a:t>question-8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DACFD-A762-F89B-AA97-443811E540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Custom</PresentationFormat>
  <Paragraphs>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DejaVu Sans</vt:lpstr>
      <vt:lpstr>Office Theme</vt:lpstr>
      <vt:lpstr>INTERNSHIP PROGRAM:SOULVIBE.TECH RELATIONAL DATA ANALYSIS: INSIGHTS FROM THE COLLEGECOURSES DATASET</vt:lpstr>
      <vt:lpstr>question-1</vt:lpstr>
      <vt:lpstr>question-2</vt:lpstr>
      <vt:lpstr>question-3</vt:lpstr>
      <vt:lpstr>question-4</vt:lpstr>
      <vt:lpstr>question-5</vt:lpstr>
      <vt:lpstr>question-6</vt:lpstr>
      <vt:lpstr>question-7</vt:lpstr>
      <vt:lpstr>question-8</vt:lpstr>
      <vt:lpstr>question-9</vt:lpstr>
      <vt:lpstr>question-10</vt:lpstr>
      <vt:lpstr>question-11</vt:lpstr>
      <vt:lpstr>question-12</vt:lpstr>
      <vt:lpstr>question-13</vt:lpstr>
      <vt:lpstr>question-14</vt:lpstr>
      <vt:lpstr>question-15</vt:lpstr>
      <vt:lpstr>question-16</vt:lpstr>
      <vt:lpstr>question-17</vt:lpstr>
      <vt:lpstr>question-18</vt:lpstr>
      <vt:lpstr>question-19</vt:lpstr>
      <vt:lpstr>question-20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Pithani Akhil</dc:creator>
  <cp:lastModifiedBy>Pithani Akhil</cp:lastModifiedBy>
  <cp:revision>1</cp:revision>
  <dcterms:created xsi:type="dcterms:W3CDTF">2025-07-10T08:59:16Z</dcterms:created>
  <dcterms:modified xsi:type="dcterms:W3CDTF">2025-07-10T08:59:20Z</dcterms:modified>
</cp:coreProperties>
</file>